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70" r:id="rId6"/>
    <p:sldId id="271" r:id="rId7"/>
    <p:sldId id="262" r:id="rId8"/>
    <p:sldId id="272" r:id="rId9"/>
    <p:sldId id="263" r:id="rId10"/>
    <p:sldId id="273" r:id="rId11"/>
    <p:sldId id="264" r:id="rId12"/>
    <p:sldId id="265" r:id="rId13"/>
    <p:sldId id="274" r:id="rId14"/>
    <p:sldId id="275" r:id="rId15"/>
    <p:sldId id="266" r:id="rId16"/>
    <p:sldId id="267" r:id="rId17"/>
    <p:sldId id="268" r:id="rId18"/>
    <p:sldId id="269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EBED3-4CFA-4ED0-A5D6-A235998BB6F3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DBE0C-04B7-4723-9089-F8FF7025C5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82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0F0C1-80B5-A8F4-CA8E-A57EA09DB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16B480-030F-5F8D-3036-7B88B26D0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5B6E3-18DE-3CA9-C945-7305EAF2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92108-A93C-D4E9-738E-BC7896BF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316EAD-4935-3C24-349F-CBCA1500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7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4CE29-6BDC-105C-A41D-248B89BC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5452A7-8AA8-38F7-4C3C-9FD8E91C5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56735F-C348-9553-1812-B46C9771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33526-AE09-6B4D-F2D5-12546D25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2AC591-71AB-ACEB-0B6B-D210251F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5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2019FE-A4C2-A895-FA9A-A1214DEC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81A285-2F39-8233-07A2-CB590D3F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FD6FBB-884A-6490-094D-03D05400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7897CF-B1C4-294C-0107-2B097D5E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931DD4-3C8B-1E2A-4BBD-91517DB1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DD763-3B03-F4DC-BCE1-1343634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5B0B93-6F7B-02E3-A44F-5157C897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F4C29E-0171-CA34-808E-CE0B0ACB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62EB44-FACF-7E17-91B3-6EB20601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AC4201-C16B-135C-3772-4B06404A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7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56F49-476C-15A4-BB86-20C02EF8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58157D-300C-9B26-DA1A-D3755C69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8C7BDF-43DB-3708-0D8F-344C14F0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75630C-B4FF-6B42-613F-46E778B3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161182-D027-00F8-AE64-9B2E6C9F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221EF-A34F-5F1F-F341-6E48161C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63ABA4-9206-FA37-F45F-81DE16432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F7A81D-09A8-5547-30F2-25E9A8BA1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80E263-EDEF-00B0-20DE-475746E7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CC743E-7C0A-2014-9899-D75DC6DA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4D8392-60D2-921C-336A-179285B6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786C40-2145-D915-78C6-575ED1E6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76D0EB-3C21-74C5-5F57-3E8B7568A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7695BE-245A-836A-89CE-84F8D1596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3D6EFA-F468-84C2-1AD5-9D06B57C9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BE0A926-6E48-D695-98C3-40BBD9145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934F7E-AB56-282C-B949-4B72C0AF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F7BEB2B-B6E1-70A9-5DA0-DA94FFFB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877D15-460E-46DB-32F7-2EC6BF16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9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E16D-F6D1-0F2C-9A14-45BF3196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F86F1F-A877-1597-355C-FE1382D8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6A34C4-C661-B19B-50BE-42FADC5F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09C0FA-E6BB-1A6F-40ED-F428FD66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4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3FC53E-8D38-2219-932A-DA4AE61AE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7305A3-0E51-6C24-8BCE-8909A294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56825F-C13C-0B45-53B6-14ED25E0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59DFF-BB9B-998E-CAD4-23B410D3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E5A407-7D5F-2AB0-2A70-EA51FC7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B3C0D8-9CA6-4A3E-7928-F132814F9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6488A9-174D-45CE-7A65-5D6DA579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441F1E-4384-9DC4-104B-00ABDA27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17201B-FFA2-C8E3-C7E3-6D3235D0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3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610B8-8F3F-D965-4F3D-D8BF0BF9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096F93-1493-1C1C-62AD-D0259850C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7DC52B-545A-25B4-FBF2-251F4A693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9EC5A4-D3A8-19B8-A98E-0A27F310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48F346-C6F9-29D5-0D73-883DDBF2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703C50-F8AB-E180-7334-7495F050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BA39CC-2CA1-F76F-2B4B-CEB43420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836277-1D48-41CB-72DA-9F47AABED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73F1C-F5F8-0C1F-404F-8E5E3E90A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D76A-C9DE-42CE-8F53-657FC17FBFFC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F0F37A-6AA4-3DE8-17AC-284D44A63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54D02B-CEEC-830B-32A5-316DED87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17CF9-8E9A-4038-97D5-E1557BD832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9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B951E-9928-93A3-26DA-147A3CF7D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4810"/>
            <a:ext cx="9144000" cy="969963"/>
          </a:xfrm>
        </p:spPr>
        <p:txBody>
          <a:bodyPr/>
          <a:lstStyle/>
          <a:p>
            <a:r>
              <a:rPr lang="fr-FR" dirty="0">
                <a:solidFill>
                  <a:srgbClr val="F29400"/>
                </a:solidFill>
              </a:rPr>
              <a:t>2023 en photo</a:t>
            </a:r>
          </a:p>
        </p:txBody>
      </p:sp>
      <p:pic>
        <p:nvPicPr>
          <p:cNvPr id="6" name="Image 5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E1F54CF6-B158-4C01-28C3-38CDF818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5" y="3429000"/>
            <a:ext cx="7444510" cy="12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Juin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2C3A75-1064-6569-2A3D-042F5C6B31E4}"/>
              </a:ext>
            </a:extLst>
          </p:cNvPr>
          <p:cNvSpPr txBox="1"/>
          <p:nvPr/>
        </p:nvSpPr>
        <p:spPr>
          <a:xfrm>
            <a:off x="1010612" y="1690688"/>
            <a:ext cx="450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Les premières sorties vélos</a:t>
            </a:r>
          </a:p>
        </p:txBody>
      </p:sp>
      <p:pic>
        <p:nvPicPr>
          <p:cNvPr id="6" name="Image 5" descr="Une image contenant plein air, arbre, herbe, personne&#10;&#10;Description générée automatiquement">
            <a:extLst>
              <a:ext uri="{FF2B5EF4-FFF2-40B4-BE49-F238E27FC236}">
                <a16:creationId xmlns:a16="http://schemas.microsoft.com/office/drawing/2014/main" id="{2C7349DE-5826-DCAF-FCFE-66F1F631D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5806"/>
            <a:ext cx="7453745" cy="3703580"/>
          </a:xfrm>
          <a:prstGeom prst="rect">
            <a:avLst/>
          </a:prstGeom>
        </p:spPr>
      </p:pic>
      <p:pic>
        <p:nvPicPr>
          <p:cNvPr id="12" name="Image 11" descr="Une image contenant plein air, ciel, habits, personne&#10;&#10;Description générée automatiquement">
            <a:extLst>
              <a:ext uri="{FF2B5EF4-FFF2-40B4-BE49-F238E27FC236}">
                <a16:creationId xmlns:a16="http://schemas.microsoft.com/office/drawing/2014/main" id="{BA47BCB5-49DA-29EF-AE5A-455E0058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75" y="2660448"/>
            <a:ext cx="3049475" cy="4050145"/>
          </a:xfrm>
          <a:prstGeom prst="rect">
            <a:avLst/>
          </a:prstGeom>
        </p:spPr>
      </p:pic>
      <p:pic>
        <p:nvPicPr>
          <p:cNvPr id="8" name="Image 7" descr="Une image contenant texte, capture d’écran, Police, carte&#10;&#10;Description générée automatiquement">
            <a:extLst>
              <a:ext uri="{FF2B5EF4-FFF2-40B4-BE49-F238E27FC236}">
                <a16:creationId xmlns:a16="http://schemas.microsoft.com/office/drawing/2014/main" id="{87D67C1C-9C3B-CFAE-1729-0C5F7B253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27895"/>
          <a:stretch/>
        </p:blipFill>
        <p:spPr>
          <a:xfrm>
            <a:off x="9616048" y="499981"/>
            <a:ext cx="2162614" cy="3166533"/>
          </a:xfrm>
          <a:prstGeom prst="rect">
            <a:avLst/>
          </a:prstGeom>
        </p:spPr>
      </p:pic>
      <p:pic>
        <p:nvPicPr>
          <p:cNvPr id="10" name="Image 9" descr="Une image contenant texte, capture d’écran, Police, carte&#10;&#10;Description générée automatiquement">
            <a:extLst>
              <a:ext uri="{FF2B5EF4-FFF2-40B4-BE49-F238E27FC236}">
                <a16:creationId xmlns:a16="http://schemas.microsoft.com/office/drawing/2014/main" id="{6A1D3BC7-2FAE-713B-34FA-66FD774C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22363"/>
          <a:stretch/>
        </p:blipFill>
        <p:spPr>
          <a:xfrm>
            <a:off x="6979056" y="991831"/>
            <a:ext cx="2162613" cy="340838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3A79A5B-4482-FAE3-3548-F29F6E84D144}"/>
              </a:ext>
            </a:extLst>
          </p:cNvPr>
          <p:cNvSpPr txBox="1"/>
          <p:nvPr/>
        </p:nvSpPr>
        <p:spPr>
          <a:xfrm>
            <a:off x="1267690" y="6179386"/>
            <a:ext cx="6594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(Merci Stéphanie qui ne sait pas faire une mise au point)</a:t>
            </a:r>
          </a:p>
        </p:txBody>
      </p:sp>
    </p:spTree>
    <p:extLst>
      <p:ext uri="{BB962C8B-B14F-4D97-AF65-F5344CB8AC3E}">
        <p14:creationId xmlns:p14="http://schemas.microsoft.com/office/powerpoint/2010/main" val="11212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Juillet</a:t>
            </a:r>
          </a:p>
        </p:txBody>
      </p:sp>
      <p:pic>
        <p:nvPicPr>
          <p:cNvPr id="4" name="Image 3" descr="Une image contenant Visage humain, personne, sourire, arbre&#10;&#10;Description générée automatiquement">
            <a:extLst>
              <a:ext uri="{FF2B5EF4-FFF2-40B4-BE49-F238E27FC236}">
                <a16:creationId xmlns:a16="http://schemas.microsoft.com/office/drawing/2014/main" id="{F667DCFB-9BA2-421F-BDE6-5F44FDCFB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4" y="2657829"/>
            <a:ext cx="5181600" cy="3886200"/>
          </a:xfrm>
          <a:prstGeom prst="rect">
            <a:avLst/>
          </a:prstGeom>
        </p:spPr>
      </p:pic>
      <p:pic>
        <p:nvPicPr>
          <p:cNvPr id="6" name="Image 5" descr="Une image contenant personne, Visage humain, plein air, habits&#10;&#10;Description générée automatiquement">
            <a:extLst>
              <a:ext uri="{FF2B5EF4-FFF2-40B4-BE49-F238E27FC236}">
                <a16:creationId xmlns:a16="http://schemas.microsoft.com/office/drawing/2014/main" id="{082F3EC3-3FD7-9F2C-1F7B-9D4608C41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06" y="245610"/>
            <a:ext cx="4673597" cy="35051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C8C74E-8F10-8A30-1A2F-1A7576694206}"/>
              </a:ext>
            </a:extLst>
          </p:cNvPr>
          <p:cNvSpPr txBox="1"/>
          <p:nvPr/>
        </p:nvSpPr>
        <p:spPr>
          <a:xfrm>
            <a:off x="1010612" y="1690688"/>
            <a:ext cx="450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Encore des sorties vélos</a:t>
            </a:r>
          </a:p>
        </p:txBody>
      </p:sp>
      <p:pic>
        <p:nvPicPr>
          <p:cNvPr id="12" name="Image 11" descr="Une image contenant texte, capture d’écran, Police, carte&#10;&#10;Description générée automatiquement">
            <a:extLst>
              <a:ext uri="{FF2B5EF4-FFF2-40B4-BE49-F238E27FC236}">
                <a16:creationId xmlns:a16="http://schemas.microsoft.com/office/drawing/2014/main" id="{6C734D43-BEA4-E630-356D-4585459F6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82" y="3214177"/>
            <a:ext cx="1843347" cy="3278698"/>
          </a:xfrm>
          <a:prstGeom prst="rect">
            <a:avLst/>
          </a:prstGeom>
        </p:spPr>
      </p:pic>
      <p:pic>
        <p:nvPicPr>
          <p:cNvPr id="14" name="Image 13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96D8D56-D3E1-61F8-453B-0B716C471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31" y="2213908"/>
            <a:ext cx="1843347" cy="40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Juillet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FF31129-4ED0-2C28-4DCF-BC30D172193A}"/>
              </a:ext>
            </a:extLst>
          </p:cNvPr>
          <p:cNvGrpSpPr/>
          <p:nvPr/>
        </p:nvGrpSpPr>
        <p:grpSpPr>
          <a:xfrm>
            <a:off x="486406" y="1938759"/>
            <a:ext cx="4177145" cy="3656078"/>
            <a:chOff x="838200" y="1733531"/>
            <a:chExt cx="4177145" cy="3656078"/>
          </a:xfrm>
        </p:grpSpPr>
        <p:pic>
          <p:nvPicPr>
            <p:cNvPr id="4" name="Image 3" descr="Une image contenant personne, habits, Visage humain, fenêtre&#10;&#10;Description générée automatiquement">
              <a:extLst>
                <a:ext uri="{FF2B5EF4-FFF2-40B4-BE49-F238E27FC236}">
                  <a16:creationId xmlns:a16="http://schemas.microsoft.com/office/drawing/2014/main" id="{8F93F26A-50F4-7AE3-08B5-CD37E1986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2256751"/>
              <a:ext cx="4177144" cy="313285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577593A-B4D5-634D-15AE-C988E129A054}"/>
                </a:ext>
              </a:extLst>
            </p:cNvPr>
            <p:cNvSpPr txBox="1"/>
            <p:nvPr/>
          </p:nvSpPr>
          <p:spPr>
            <a:xfrm>
              <a:off x="838200" y="1733531"/>
              <a:ext cx="4177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Les premiers tournois d’été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1F986E2-211D-5D9C-5A84-9881D0D26A20}"/>
              </a:ext>
            </a:extLst>
          </p:cNvPr>
          <p:cNvGrpSpPr/>
          <p:nvPr/>
        </p:nvGrpSpPr>
        <p:grpSpPr>
          <a:xfrm>
            <a:off x="5370261" y="924472"/>
            <a:ext cx="6335333" cy="5462640"/>
            <a:chOff x="5370261" y="924472"/>
            <a:chExt cx="6335333" cy="5462640"/>
          </a:xfrm>
        </p:grpSpPr>
        <p:pic>
          <p:nvPicPr>
            <p:cNvPr id="7" name="Image 6" descr="Une image contenant table de tennis de table, table, intérieur, Jeux et sports d’intérieur&#10;&#10;Description générée automatiquement">
              <a:extLst>
                <a:ext uri="{FF2B5EF4-FFF2-40B4-BE49-F238E27FC236}">
                  <a16:creationId xmlns:a16="http://schemas.microsoft.com/office/drawing/2014/main" id="{7DF79F7D-731C-3AFC-E26A-8E7925AE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61" y="3558018"/>
              <a:ext cx="3757447" cy="2829094"/>
            </a:xfrm>
            <a:prstGeom prst="rect">
              <a:avLst/>
            </a:prstGeom>
          </p:spPr>
        </p:pic>
        <p:pic>
          <p:nvPicPr>
            <p:cNvPr id="9" name="Image 8" descr="Une image contenant table de tennis de table, table, personne, équipement sportif&#10;&#10;Description générée automatiquement">
              <a:extLst>
                <a:ext uri="{FF2B5EF4-FFF2-40B4-BE49-F238E27FC236}">
                  <a16:creationId xmlns:a16="http://schemas.microsoft.com/office/drawing/2014/main" id="{6CC41C47-9B01-6AA7-B58A-724B8A18A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429" y="1690688"/>
              <a:ext cx="3588165" cy="270163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194945-73CB-1E08-9A63-E758740CF21A}"/>
                </a:ext>
              </a:extLst>
            </p:cNvPr>
            <p:cNvSpPr txBox="1"/>
            <p:nvPr/>
          </p:nvSpPr>
          <p:spPr>
            <a:xfrm>
              <a:off x="5370261" y="924472"/>
              <a:ext cx="6335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Ouverture de la salle pendant les vacances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Aout</a:t>
            </a:r>
          </a:p>
        </p:txBody>
      </p:sp>
      <p:pic>
        <p:nvPicPr>
          <p:cNvPr id="6" name="Image 5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880E48B6-D8BE-4384-F59B-3C3A8B02E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14" y="2632364"/>
            <a:ext cx="2232767" cy="3971348"/>
          </a:xfrm>
          <a:prstGeom prst="rect">
            <a:avLst/>
          </a:prstGeom>
        </p:spPr>
      </p:pic>
      <p:pic>
        <p:nvPicPr>
          <p:cNvPr id="13" name="Image 12" descr="Une image contenant texte, horloge, Instrument de mesure, Horloge numérique&#10;&#10;Description générée automatiquement">
            <a:extLst>
              <a:ext uri="{FF2B5EF4-FFF2-40B4-BE49-F238E27FC236}">
                <a16:creationId xmlns:a16="http://schemas.microsoft.com/office/drawing/2014/main" id="{36B0F136-7585-CE01-B7E2-1B9AC8947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6" y="1395546"/>
            <a:ext cx="2465467" cy="4961947"/>
          </a:xfrm>
          <a:prstGeom prst="rect">
            <a:avLst/>
          </a:prstGeom>
        </p:spPr>
      </p:pic>
      <p:pic>
        <p:nvPicPr>
          <p:cNvPr id="15" name="Image 14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6BD53E72-8BE5-2FA2-0379-3E4F8B3B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b="23502"/>
          <a:stretch/>
        </p:blipFill>
        <p:spPr>
          <a:xfrm>
            <a:off x="8174182" y="917069"/>
            <a:ext cx="3532554" cy="482425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1F4C4C6-5724-34D4-2F2E-E7C33278EB76}"/>
              </a:ext>
            </a:extLst>
          </p:cNvPr>
          <p:cNvSpPr txBox="1"/>
          <p:nvPr/>
        </p:nvSpPr>
        <p:spPr>
          <a:xfrm>
            <a:off x="596100" y="1524855"/>
            <a:ext cx="4284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29400"/>
                </a:solidFill>
              </a:rPr>
              <a:t>Les derniers tournois d’été et les dernières sorties vélos</a:t>
            </a:r>
          </a:p>
        </p:txBody>
      </p:sp>
    </p:spTree>
    <p:extLst>
      <p:ext uri="{BB962C8B-B14F-4D97-AF65-F5344CB8AC3E}">
        <p14:creationId xmlns:p14="http://schemas.microsoft.com/office/powerpoint/2010/main" val="22446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port, chaussures, habits, Prise d’escalade&#10;&#10;Description générée automatiquement">
            <a:extLst>
              <a:ext uri="{FF2B5EF4-FFF2-40B4-BE49-F238E27FC236}">
                <a16:creationId xmlns:a16="http://schemas.microsoft.com/office/drawing/2014/main" id="{2AA3E978-1E67-ED13-A99A-FE05C0C83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99" y="319915"/>
            <a:ext cx="4659605" cy="34947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Aout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F4C4C6-5724-34D4-2F2E-E7C33278EB76}"/>
              </a:ext>
            </a:extLst>
          </p:cNvPr>
          <p:cNvSpPr txBox="1"/>
          <p:nvPr/>
        </p:nvSpPr>
        <p:spPr>
          <a:xfrm>
            <a:off x="596100" y="1524855"/>
            <a:ext cx="428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29400"/>
                </a:solidFill>
              </a:rPr>
              <a:t>Stage été</a:t>
            </a:r>
          </a:p>
        </p:txBody>
      </p:sp>
      <p:pic>
        <p:nvPicPr>
          <p:cNvPr id="11" name="Image 10" descr="Une image contenant chaussures, personne, sport, habits&#10;&#10;Description générée automatiquement">
            <a:extLst>
              <a:ext uri="{FF2B5EF4-FFF2-40B4-BE49-F238E27FC236}">
                <a16:creationId xmlns:a16="http://schemas.microsoft.com/office/drawing/2014/main" id="{87BB25CF-2A01-5836-C087-C9BDB8BC3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09" y="3018896"/>
            <a:ext cx="4082473" cy="3061855"/>
          </a:xfrm>
          <a:prstGeom prst="rect">
            <a:avLst/>
          </a:prstGeom>
        </p:spPr>
      </p:pic>
      <p:pic>
        <p:nvPicPr>
          <p:cNvPr id="14" name="Image 13" descr="Une image contenant personne, groupe, habits, sport&#10;&#10;Description générée automatiquement">
            <a:extLst>
              <a:ext uri="{FF2B5EF4-FFF2-40B4-BE49-F238E27FC236}">
                <a16:creationId xmlns:a16="http://schemas.microsoft.com/office/drawing/2014/main" id="{B49DBD85-5595-5067-47CB-EC3B939CD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37" y="365125"/>
            <a:ext cx="2248008" cy="2987676"/>
          </a:xfrm>
          <a:prstGeom prst="rect">
            <a:avLst/>
          </a:prstGeom>
        </p:spPr>
      </p:pic>
      <p:pic>
        <p:nvPicPr>
          <p:cNvPr id="18" name="Image 17" descr="Une image contenant habits, personne, Visage humain, plein air&#10;&#10;Description générée automatiquement">
            <a:extLst>
              <a:ext uri="{FF2B5EF4-FFF2-40B4-BE49-F238E27FC236}">
                <a16:creationId xmlns:a16="http://schemas.microsoft.com/office/drawing/2014/main" id="{F88A9B48-56C8-EEA4-69D9-837D09212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05" y="3902075"/>
            <a:ext cx="3454400" cy="2590800"/>
          </a:xfrm>
          <a:prstGeom prst="rect">
            <a:avLst/>
          </a:prstGeom>
        </p:spPr>
      </p:pic>
      <p:pic>
        <p:nvPicPr>
          <p:cNvPr id="20" name="Image 19" descr="Une image contenant personne, habits, chaussures, sport&#10;&#10;Description générée automatiquement">
            <a:extLst>
              <a:ext uri="{FF2B5EF4-FFF2-40B4-BE49-F238E27FC236}">
                <a16:creationId xmlns:a16="http://schemas.microsoft.com/office/drawing/2014/main" id="{EC2BC779-5C36-A885-1309-43D900515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0984"/>
            <a:ext cx="3434709" cy="2576032"/>
          </a:xfrm>
          <a:prstGeom prst="rect">
            <a:avLst/>
          </a:prstGeom>
        </p:spPr>
      </p:pic>
      <p:pic>
        <p:nvPicPr>
          <p:cNvPr id="7" name="Image 6" descr="Une image contenant mur, Prise d’escalade, intérieur&#10;&#10;Description générée automatiquement">
            <a:extLst>
              <a:ext uri="{FF2B5EF4-FFF2-40B4-BE49-F238E27FC236}">
                <a16:creationId xmlns:a16="http://schemas.microsoft.com/office/drawing/2014/main" id="{A841CE19-5277-43FE-C70D-8E207C82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855995"/>
            <a:ext cx="4092927" cy="17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Septembre</a:t>
            </a:r>
          </a:p>
        </p:txBody>
      </p:sp>
      <p:pic>
        <p:nvPicPr>
          <p:cNvPr id="6" name="Image 5" descr="Une image contenant mur, intérieur, personne, habits&#10;&#10;Description générée automatiquement">
            <a:extLst>
              <a:ext uri="{FF2B5EF4-FFF2-40B4-BE49-F238E27FC236}">
                <a16:creationId xmlns:a16="http://schemas.microsoft.com/office/drawing/2014/main" id="{9A6F2FE8-3C1B-2DC9-04C3-45592FB0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/>
          <a:stretch/>
        </p:blipFill>
        <p:spPr>
          <a:xfrm>
            <a:off x="5311835" y="547832"/>
            <a:ext cx="6363855" cy="3548495"/>
          </a:xfrm>
          <a:prstGeom prst="rect">
            <a:avLst/>
          </a:prstGeom>
        </p:spPr>
      </p:pic>
      <p:pic>
        <p:nvPicPr>
          <p:cNvPr id="4" name="Image 3" descr="Une image contenant texte, habits, Visage humain, personne&#10;&#10;Description générée automatiquement">
            <a:extLst>
              <a:ext uri="{FF2B5EF4-FFF2-40B4-BE49-F238E27FC236}">
                <a16:creationId xmlns:a16="http://schemas.microsoft.com/office/drawing/2014/main" id="{FAA707F7-C4B0-2FED-F1D4-4494B16A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0" y="3362036"/>
            <a:ext cx="5933347" cy="2948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5FD37A-65F0-9393-C2CB-455ED86A53FF}"/>
              </a:ext>
            </a:extLst>
          </p:cNvPr>
          <p:cNvSpPr txBox="1"/>
          <p:nvPr/>
        </p:nvSpPr>
        <p:spPr>
          <a:xfrm>
            <a:off x="516310" y="1754225"/>
            <a:ext cx="42849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29400"/>
                </a:solidFill>
              </a:rPr>
              <a:t>Forums des associations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Les Achards et Saint Julien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Octobre</a:t>
            </a:r>
          </a:p>
        </p:txBody>
      </p:sp>
      <p:pic>
        <p:nvPicPr>
          <p:cNvPr id="4" name="Image 3" descr="Une image contenant habits, personne, sourire, équipe&#10;&#10;Description générée automatiquement">
            <a:extLst>
              <a:ext uri="{FF2B5EF4-FFF2-40B4-BE49-F238E27FC236}">
                <a16:creationId xmlns:a16="http://schemas.microsoft.com/office/drawing/2014/main" id="{52953F11-5240-4BE0-203D-0B951E42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13927"/>
          <a:stretch/>
        </p:blipFill>
        <p:spPr>
          <a:xfrm>
            <a:off x="7027336" y="317061"/>
            <a:ext cx="4834464" cy="3028950"/>
          </a:xfrm>
          <a:prstGeom prst="rect">
            <a:avLst/>
          </a:prstGeom>
        </p:spPr>
      </p:pic>
      <p:pic>
        <p:nvPicPr>
          <p:cNvPr id="6" name="Image 5" descr="Une image contenant table de tennis de table, intérieur, table, ping-pong&#10;&#10;Description générée automatiquement">
            <a:extLst>
              <a:ext uri="{FF2B5EF4-FFF2-40B4-BE49-F238E27FC236}">
                <a16:creationId xmlns:a16="http://schemas.microsoft.com/office/drawing/2014/main" id="{3FBC6B95-2F48-D2CE-3E4C-24DF6D6C1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/>
          <a:stretch/>
        </p:blipFill>
        <p:spPr>
          <a:xfrm>
            <a:off x="6249664" y="3792309"/>
            <a:ext cx="4834467" cy="2769754"/>
          </a:xfrm>
          <a:prstGeom prst="rect">
            <a:avLst/>
          </a:prstGeom>
        </p:spPr>
      </p:pic>
      <p:pic>
        <p:nvPicPr>
          <p:cNvPr id="10" name="Image 9" descr="Une image contenant habits, personne, sourire, plein air&#10;&#10;Description générée automatiquement">
            <a:extLst>
              <a:ext uri="{FF2B5EF4-FFF2-40B4-BE49-F238E27FC236}">
                <a16:creationId xmlns:a16="http://schemas.microsoft.com/office/drawing/2014/main" id="{F2001F86-54B8-D50B-7468-C97C74FD3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r="9770"/>
          <a:stretch/>
        </p:blipFill>
        <p:spPr>
          <a:xfrm>
            <a:off x="1192967" y="4029363"/>
            <a:ext cx="4114799" cy="252462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EAE430F-2FE1-9DB7-FF58-EB364B932FE0}"/>
              </a:ext>
            </a:extLst>
          </p:cNvPr>
          <p:cNvSpPr txBox="1"/>
          <p:nvPr/>
        </p:nvSpPr>
        <p:spPr>
          <a:xfrm>
            <a:off x="599438" y="1416038"/>
            <a:ext cx="428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29400"/>
                </a:solidFill>
              </a:rPr>
              <a:t>Formaping</a:t>
            </a:r>
            <a:endParaRPr lang="fr-FR" sz="2800" dirty="0">
              <a:solidFill>
                <a:srgbClr val="F294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6391BF-411C-9721-64FA-34D2EED92838}"/>
              </a:ext>
            </a:extLst>
          </p:cNvPr>
          <p:cNvSpPr txBox="1"/>
          <p:nvPr/>
        </p:nvSpPr>
        <p:spPr>
          <a:xfrm>
            <a:off x="1107869" y="1939258"/>
            <a:ext cx="1634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Équipe 1:</a:t>
            </a: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Enric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Baptiste</a:t>
            </a: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Eloan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Antoine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F6CAF3-D344-DAAD-9E54-F3A792041E1A}"/>
              </a:ext>
            </a:extLst>
          </p:cNvPr>
          <p:cNvSpPr txBox="1"/>
          <p:nvPr/>
        </p:nvSpPr>
        <p:spPr>
          <a:xfrm>
            <a:off x="2741936" y="1939258"/>
            <a:ext cx="1737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Équipe 2: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Claire</a:t>
            </a: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Jiméon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Maolan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Églantine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Novembre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D3C99C1-6E10-0D71-FB83-8CA9EEB23008}"/>
              </a:ext>
            </a:extLst>
          </p:cNvPr>
          <p:cNvGrpSpPr/>
          <p:nvPr/>
        </p:nvGrpSpPr>
        <p:grpSpPr>
          <a:xfrm>
            <a:off x="439455" y="2195186"/>
            <a:ext cx="5487213" cy="3249679"/>
            <a:chOff x="600365" y="2144386"/>
            <a:chExt cx="5487213" cy="3249679"/>
          </a:xfrm>
        </p:grpSpPr>
        <p:pic>
          <p:nvPicPr>
            <p:cNvPr id="6" name="Image 5" descr="Une image contenant texte, intérieur, mur, Appareil de présentation&#10;&#10;Description générée automatiquement">
              <a:extLst>
                <a:ext uri="{FF2B5EF4-FFF2-40B4-BE49-F238E27FC236}">
                  <a16:creationId xmlns:a16="http://schemas.microsoft.com/office/drawing/2014/main" id="{DA946459-59BC-2BE5-E42A-2156ED95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65" y="2667606"/>
              <a:ext cx="5487213" cy="2726459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B938320-5AF5-66D5-35E3-803EC4E02C28}"/>
                </a:ext>
              </a:extLst>
            </p:cNvPr>
            <p:cNvSpPr txBox="1"/>
            <p:nvPr/>
          </p:nvSpPr>
          <p:spPr>
            <a:xfrm>
              <a:off x="600365" y="2144386"/>
              <a:ext cx="5487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Soirée des bénévoles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FF9A12C-7701-9DCC-211E-684BC5F00C0C}"/>
              </a:ext>
            </a:extLst>
          </p:cNvPr>
          <p:cNvGrpSpPr/>
          <p:nvPr/>
        </p:nvGrpSpPr>
        <p:grpSpPr>
          <a:xfrm>
            <a:off x="6265333" y="766296"/>
            <a:ext cx="5444067" cy="5890872"/>
            <a:chOff x="6265333" y="766296"/>
            <a:chExt cx="5444067" cy="5890872"/>
          </a:xfrm>
        </p:grpSpPr>
        <p:pic>
          <p:nvPicPr>
            <p:cNvPr id="8" name="Image 7" descr="Une image contenant personne, Condition physique, habits, femme&#10;&#10;Description générée automatiquement">
              <a:extLst>
                <a:ext uri="{FF2B5EF4-FFF2-40B4-BE49-F238E27FC236}">
                  <a16:creationId xmlns:a16="http://schemas.microsoft.com/office/drawing/2014/main" id="{03C7BF8A-858E-0A08-EF0E-C4E6E332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333" y="3429000"/>
              <a:ext cx="4305493" cy="3228168"/>
            </a:xfrm>
            <a:prstGeom prst="rect">
              <a:avLst/>
            </a:prstGeom>
          </p:spPr>
        </p:pic>
        <p:pic>
          <p:nvPicPr>
            <p:cNvPr id="4" name="Image 3" descr="Une image contenant Condition physique, personne, intérieur, habits&#10;&#10;Description générée automatiquement">
              <a:extLst>
                <a:ext uri="{FF2B5EF4-FFF2-40B4-BE49-F238E27FC236}">
                  <a16:creationId xmlns:a16="http://schemas.microsoft.com/office/drawing/2014/main" id="{F9D08C23-3CA7-3616-8B12-E8787EFF4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8"/>
            <a:stretch/>
          </p:blipFill>
          <p:spPr>
            <a:xfrm>
              <a:off x="7719291" y="1545550"/>
              <a:ext cx="3990109" cy="2623069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10F4236-F80B-0E19-3E94-5696021D2F54}"/>
                </a:ext>
              </a:extLst>
            </p:cNvPr>
            <p:cNvSpPr txBox="1"/>
            <p:nvPr/>
          </p:nvSpPr>
          <p:spPr>
            <a:xfrm>
              <a:off x="6265333" y="766296"/>
              <a:ext cx="5444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Séance de yoga animée par Caroline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Décembre</a:t>
            </a:r>
          </a:p>
        </p:txBody>
      </p:sp>
      <p:pic>
        <p:nvPicPr>
          <p:cNvPr id="6" name="Image 5" descr="Une image contenant table, table de tennis de table, meubles, personne&#10;&#10;Description générée automatiquement">
            <a:extLst>
              <a:ext uri="{FF2B5EF4-FFF2-40B4-BE49-F238E27FC236}">
                <a16:creationId xmlns:a16="http://schemas.microsoft.com/office/drawing/2014/main" id="{F8CD2EEA-73AE-DA94-999A-66AD6DD0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00" y="517236"/>
            <a:ext cx="4177146" cy="4177146"/>
          </a:xfrm>
          <a:prstGeom prst="rect">
            <a:avLst/>
          </a:prstGeom>
        </p:spPr>
      </p:pic>
      <p:pic>
        <p:nvPicPr>
          <p:cNvPr id="4" name="Image 3" descr="Une image contenant table de tennis de table, table, meubles, personne&#10;&#10;Description générée automatiquement">
            <a:extLst>
              <a:ext uri="{FF2B5EF4-FFF2-40B4-BE49-F238E27FC236}">
                <a16:creationId xmlns:a16="http://schemas.microsoft.com/office/drawing/2014/main" id="{F5F82360-7607-8FB9-0BD3-94D898781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9" y="1991699"/>
            <a:ext cx="5786691" cy="43570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842A3C-8F70-4082-1A8A-7E89421FE396}"/>
              </a:ext>
            </a:extLst>
          </p:cNvPr>
          <p:cNvSpPr txBox="1"/>
          <p:nvPr/>
        </p:nvSpPr>
        <p:spPr>
          <a:xfrm>
            <a:off x="6624891" y="5282516"/>
            <a:ext cx="512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29400"/>
                </a:solidFill>
              </a:rPr>
              <a:t>Échange avec la MFR des Achards</a:t>
            </a:r>
          </a:p>
        </p:txBody>
      </p:sp>
    </p:spTree>
    <p:extLst>
      <p:ext uri="{BB962C8B-B14F-4D97-AF65-F5344CB8AC3E}">
        <p14:creationId xmlns:p14="http://schemas.microsoft.com/office/powerpoint/2010/main" val="42541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Décembre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842A3C-8F70-4082-1A8A-7E89421FE396}"/>
              </a:ext>
            </a:extLst>
          </p:cNvPr>
          <p:cNvSpPr txBox="1"/>
          <p:nvPr/>
        </p:nvSpPr>
        <p:spPr>
          <a:xfrm>
            <a:off x="272088" y="2613392"/>
            <a:ext cx="512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29400"/>
                </a:solidFill>
              </a:rPr>
              <a:t>Titres de Vendée vétérans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Stéphanie: 2°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Guillaume: 7°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Andy: 9°</a:t>
            </a:r>
          </a:p>
        </p:txBody>
      </p:sp>
      <p:pic>
        <p:nvPicPr>
          <p:cNvPr id="5" name="Image 4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800541B4-5E8D-44F5-F0EC-3D416674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23684"/>
          <a:stretch/>
        </p:blipFill>
        <p:spPr>
          <a:xfrm>
            <a:off x="5573181" y="2589619"/>
            <a:ext cx="3113617" cy="3903256"/>
          </a:xfrm>
          <a:prstGeom prst="rect">
            <a:avLst/>
          </a:prstGeom>
        </p:spPr>
      </p:pic>
      <p:pic>
        <p:nvPicPr>
          <p:cNvPr id="9" name="Image 8" descr="Une image contenant habits, personne, chaussures, intérieur&#10;&#10;Description générée automatiquement">
            <a:extLst>
              <a:ext uri="{FF2B5EF4-FFF2-40B4-BE49-F238E27FC236}">
                <a16:creationId xmlns:a16="http://schemas.microsoft.com/office/drawing/2014/main" id="{9DBBE529-EE64-CD13-69D7-EFF0EE98F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2990"/>
          <a:stretch/>
        </p:blipFill>
        <p:spPr>
          <a:xfrm>
            <a:off x="8427605" y="758121"/>
            <a:ext cx="3113617" cy="39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/>
              <a:t>Janvier</a:t>
            </a:r>
            <a:endParaRPr lang="fr-FR" dirty="0"/>
          </a:p>
        </p:txBody>
      </p:sp>
      <p:pic>
        <p:nvPicPr>
          <p:cNvPr id="7" name="Image 6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577F1D5A-3EF6-8A28-AE87-EED63F569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r="3947"/>
          <a:stretch/>
        </p:blipFill>
        <p:spPr>
          <a:xfrm>
            <a:off x="838200" y="2263342"/>
            <a:ext cx="4719782" cy="4343399"/>
          </a:xfrm>
          <a:prstGeom prst="rect">
            <a:avLst/>
          </a:prstGeom>
        </p:spPr>
      </p:pic>
      <p:pic>
        <p:nvPicPr>
          <p:cNvPr id="9" name="Image 8" descr="Une image contenant table, table de tennis de table, intérieur, Jeux et sports d’intérieur&#10;&#10;Description générée automatiquement">
            <a:extLst>
              <a:ext uri="{FF2B5EF4-FFF2-40B4-BE49-F238E27FC236}">
                <a16:creationId xmlns:a16="http://schemas.microsoft.com/office/drawing/2014/main" id="{A7AE6076-CD2E-B4F8-A321-35D72E10B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94" y="326881"/>
            <a:ext cx="4616258" cy="34621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307C02F-6CFC-9E9D-0B2F-C3CF1B9E4477}"/>
              </a:ext>
            </a:extLst>
          </p:cNvPr>
          <p:cNvSpPr txBox="1"/>
          <p:nvPr/>
        </p:nvSpPr>
        <p:spPr>
          <a:xfrm>
            <a:off x="6696652" y="3955329"/>
            <a:ext cx="41315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Bernard jeu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Benjamin: </a:t>
            </a:r>
            <a:r>
              <a:rPr lang="fr-FR" sz="2400" dirty="0" err="1">
                <a:solidFill>
                  <a:schemeClr val="bg1"/>
                </a:solidFill>
              </a:rPr>
              <a:t>Jiméon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Minime: Adrien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Cadet: Antoine </a:t>
            </a:r>
            <a:r>
              <a:rPr lang="fr-FR" sz="2400" dirty="0" err="1">
                <a:solidFill>
                  <a:schemeClr val="bg1"/>
                </a:solidFill>
              </a:rPr>
              <a:t>Hugot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Juniors: Églantine et Mathys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Séniors: Stéphanie et Simon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Arbitre: Antoine Robin</a:t>
            </a:r>
          </a:p>
        </p:txBody>
      </p:sp>
    </p:spTree>
    <p:extLst>
      <p:ext uri="{BB962C8B-B14F-4D97-AF65-F5344CB8AC3E}">
        <p14:creationId xmlns:p14="http://schemas.microsoft.com/office/powerpoint/2010/main" val="2579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Championnat jeune</a:t>
            </a:r>
          </a:p>
        </p:txBody>
      </p:sp>
      <p:pic>
        <p:nvPicPr>
          <p:cNvPr id="4" name="Image 3" descr="Une image contenant texte, menu, Parallèle, capture d’écran&#10;&#10;Description générée automatiquement">
            <a:extLst>
              <a:ext uri="{FF2B5EF4-FFF2-40B4-BE49-F238E27FC236}">
                <a16:creationId xmlns:a16="http://schemas.microsoft.com/office/drawing/2014/main" id="{453E52BA-E74A-091E-2C66-974E9691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2" y="1457360"/>
            <a:ext cx="4333480" cy="3262856"/>
          </a:xfrm>
          <a:prstGeom prst="rect">
            <a:avLst/>
          </a:prstGeom>
        </p:spPr>
      </p:pic>
      <p:pic>
        <p:nvPicPr>
          <p:cNvPr id="8" name="Image 7" descr="Une image contenant texte, écriture manuscrite, menu&#10;&#10;Description générée automatiquement">
            <a:extLst>
              <a:ext uri="{FF2B5EF4-FFF2-40B4-BE49-F238E27FC236}">
                <a16:creationId xmlns:a16="http://schemas.microsoft.com/office/drawing/2014/main" id="{D3F748E6-4EB9-92CB-C4A4-429133B3D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b="10673"/>
          <a:stretch/>
        </p:blipFill>
        <p:spPr>
          <a:xfrm rot="16200000">
            <a:off x="1946803" y="1480320"/>
            <a:ext cx="3465621" cy="593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Championnat sénior</a:t>
            </a:r>
          </a:p>
        </p:txBody>
      </p:sp>
      <p:pic>
        <p:nvPicPr>
          <p:cNvPr id="5" name="Image 4" descr="Une image contenant texte, menu&#10;&#10;Description générée automatiquement">
            <a:extLst>
              <a:ext uri="{FF2B5EF4-FFF2-40B4-BE49-F238E27FC236}">
                <a16:creationId xmlns:a16="http://schemas.microsoft.com/office/drawing/2014/main" id="{771B54DA-21E0-3A06-02CA-A2DCB5E52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18257"/>
          <a:stretch/>
        </p:blipFill>
        <p:spPr>
          <a:xfrm>
            <a:off x="3414882" y="1877151"/>
            <a:ext cx="4512497" cy="2891503"/>
          </a:xfrm>
          <a:prstGeom prst="rect">
            <a:avLst/>
          </a:prstGeom>
        </p:spPr>
      </p:pic>
      <p:pic>
        <p:nvPicPr>
          <p:cNvPr id="7" name="Image 6" descr="Une image contenant texte, écriture manuscrite, Parallèle, papier&#10;&#10;Description générée automatiquement">
            <a:extLst>
              <a:ext uri="{FF2B5EF4-FFF2-40B4-BE49-F238E27FC236}">
                <a16:creationId xmlns:a16="http://schemas.microsoft.com/office/drawing/2014/main" id="{BB804F76-5A9E-A8A5-367D-1D7A90E62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705" y="1171474"/>
            <a:ext cx="3164738" cy="4203167"/>
          </a:xfrm>
          <a:prstGeom prst="rect">
            <a:avLst/>
          </a:prstGeom>
        </p:spPr>
      </p:pic>
      <p:pic>
        <p:nvPicPr>
          <p:cNvPr id="10" name="Image 9" descr="Une image contenant texte, écriture manuscrite, dessin, Impression&#10;&#10;Description générée automatiquement">
            <a:extLst>
              <a:ext uri="{FF2B5EF4-FFF2-40B4-BE49-F238E27FC236}">
                <a16:creationId xmlns:a16="http://schemas.microsoft.com/office/drawing/2014/main" id="{31865D29-98FE-485E-37C2-BA87F31E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033" r="6651" b="6480"/>
          <a:stretch/>
        </p:blipFill>
        <p:spPr>
          <a:xfrm rot="16200000">
            <a:off x="1008290" y="2918390"/>
            <a:ext cx="3164738" cy="4398150"/>
          </a:xfrm>
          <a:prstGeom prst="rect">
            <a:avLst/>
          </a:prstGeom>
        </p:spPr>
      </p:pic>
      <p:pic>
        <p:nvPicPr>
          <p:cNvPr id="14" name="Image 13" descr="Une image contenant texte, menu, document, écriture manuscrite&#10;&#10;Description générée automatiquement">
            <a:extLst>
              <a:ext uri="{FF2B5EF4-FFF2-40B4-BE49-F238E27FC236}">
                <a16:creationId xmlns:a16="http://schemas.microsoft.com/office/drawing/2014/main" id="{24A11BA9-5EE8-8474-D947-2CDEBD266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11" y="777165"/>
            <a:ext cx="4876225" cy="3671455"/>
          </a:xfrm>
          <a:prstGeom prst="rect">
            <a:avLst/>
          </a:prstGeom>
        </p:spPr>
      </p:pic>
      <p:pic>
        <p:nvPicPr>
          <p:cNvPr id="12" name="Image 11" descr="Une image contenant texte, papier, écriture manuscrite&#10;&#10;Description générée automatiquement">
            <a:extLst>
              <a:ext uri="{FF2B5EF4-FFF2-40B4-BE49-F238E27FC236}">
                <a16:creationId xmlns:a16="http://schemas.microsoft.com/office/drawing/2014/main" id="{242C87C5-0BB8-9430-D814-426F4325A2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b="9057"/>
          <a:stretch/>
        </p:blipFill>
        <p:spPr>
          <a:xfrm rot="16200000">
            <a:off x="7620757" y="2149170"/>
            <a:ext cx="3378994" cy="54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Et pour 2024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EF0335-2C62-5301-5C46-9CF84920A19B}"/>
              </a:ext>
            </a:extLst>
          </p:cNvPr>
          <p:cNvSpPr txBox="1"/>
          <p:nvPr/>
        </p:nvSpPr>
        <p:spPr>
          <a:xfrm>
            <a:off x="4635499" y="1690688"/>
            <a:ext cx="2921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- Des matchs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- Des entrainements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- Du partage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- Des émotions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- Des rires</a:t>
            </a:r>
          </a:p>
          <a:p>
            <a:pPr marL="342900" indent="-342900" algn="ctr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Du chambrage</a:t>
            </a:r>
          </a:p>
          <a:p>
            <a:pPr marL="342900" indent="-342900" algn="ctr">
              <a:buFontTx/>
              <a:buChar char="-"/>
            </a:pPr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Et surtout du Plaisir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6C1B63-A825-0506-EA46-D33F9AD0CB21}"/>
              </a:ext>
            </a:extLst>
          </p:cNvPr>
          <p:cNvSpPr txBox="1"/>
          <p:nvPr/>
        </p:nvSpPr>
        <p:spPr>
          <a:xfrm>
            <a:off x="838200" y="5105400"/>
            <a:ext cx="1038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Merci à tous les joueurs, les parents et les bénévoles pour cette année et faisons ensemble de 2024 une année aussi belle que possible</a:t>
            </a:r>
          </a:p>
        </p:txBody>
      </p:sp>
    </p:spTree>
    <p:extLst>
      <p:ext uri="{BB962C8B-B14F-4D97-AF65-F5344CB8AC3E}">
        <p14:creationId xmlns:p14="http://schemas.microsoft.com/office/powerpoint/2010/main" val="4617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14:flythrough/>
      </p:transition>
    </mc:Choice>
    <mc:Fallback xmlns="">
      <p:transition spd="slow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Février</a:t>
            </a:r>
          </a:p>
        </p:txBody>
      </p:sp>
      <p:pic>
        <p:nvPicPr>
          <p:cNvPr id="4" name="Image 3" descr="Une image contenant habits, personne, chaussures, Condition physique&#10;&#10;Description générée automatiquement">
            <a:extLst>
              <a:ext uri="{FF2B5EF4-FFF2-40B4-BE49-F238E27FC236}">
                <a16:creationId xmlns:a16="http://schemas.microsoft.com/office/drawing/2014/main" id="{2698CA01-27A7-EC75-D883-235D513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09" y="513926"/>
            <a:ext cx="4372610" cy="58301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4333AB-CCA0-B719-E3E7-6DB866D4FA2A}"/>
              </a:ext>
            </a:extLst>
          </p:cNvPr>
          <p:cNvSpPr txBox="1"/>
          <p:nvPr/>
        </p:nvSpPr>
        <p:spPr>
          <a:xfrm>
            <a:off x="579582" y="2798057"/>
            <a:ext cx="48606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Titres régionaux Vétérans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Stéphanie fini 4° et se qualifie pour les championnats de France vétérans</a:t>
            </a:r>
          </a:p>
        </p:txBody>
      </p:sp>
    </p:spTree>
    <p:extLst>
      <p:ext uri="{BB962C8B-B14F-4D97-AF65-F5344CB8AC3E}">
        <p14:creationId xmlns:p14="http://schemas.microsoft.com/office/powerpoint/2010/main" val="7490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Avril</a:t>
            </a:r>
          </a:p>
        </p:txBody>
      </p:sp>
      <p:pic>
        <p:nvPicPr>
          <p:cNvPr id="4" name="Image 3" descr="Une image contenant personne, habits, Visage humain, sourire&#10;&#10;Description générée automatiquement">
            <a:extLst>
              <a:ext uri="{FF2B5EF4-FFF2-40B4-BE49-F238E27FC236}">
                <a16:creationId xmlns:a16="http://schemas.microsoft.com/office/drawing/2014/main" id="{55954481-8A35-3905-2697-F39338EBE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35" y="695556"/>
            <a:ext cx="6151065" cy="3056311"/>
          </a:xfrm>
          <a:prstGeom prst="rect">
            <a:avLst/>
          </a:prstGeom>
        </p:spPr>
      </p:pic>
      <p:pic>
        <p:nvPicPr>
          <p:cNvPr id="6" name="Image 5" descr="Une image contenant habits, personne, chaussures, groupe&#10;&#10;Description générée automatiquement">
            <a:extLst>
              <a:ext uri="{FF2B5EF4-FFF2-40B4-BE49-F238E27FC236}">
                <a16:creationId xmlns:a16="http://schemas.microsoft.com/office/drawing/2014/main" id="{8D071275-5EB7-BA15-22B1-3717699D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7" y="2688230"/>
            <a:ext cx="5072860" cy="38046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ED68B5-71CE-A5BC-9819-1A684E13A6A3}"/>
              </a:ext>
            </a:extLst>
          </p:cNvPr>
          <p:cNvSpPr txBox="1"/>
          <p:nvPr/>
        </p:nvSpPr>
        <p:spPr>
          <a:xfrm>
            <a:off x="6696652" y="3955329"/>
            <a:ext cx="413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CIC Benjamin/Minimes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D32893-EDFF-AC88-4798-4A0F4C50A571}"/>
              </a:ext>
            </a:extLst>
          </p:cNvPr>
          <p:cNvSpPr txBox="1"/>
          <p:nvPr/>
        </p:nvSpPr>
        <p:spPr>
          <a:xfrm>
            <a:off x="5879618" y="4469765"/>
            <a:ext cx="1634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Minimes 1: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Baptiste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Antonin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Rachel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F5D1D3-4AAD-96CF-0810-29CE695B6EE3}"/>
              </a:ext>
            </a:extLst>
          </p:cNvPr>
          <p:cNvSpPr txBox="1"/>
          <p:nvPr/>
        </p:nvSpPr>
        <p:spPr>
          <a:xfrm>
            <a:off x="7945388" y="4469709"/>
            <a:ext cx="1634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Minimes 2: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Nathan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Dorian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Florian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DDDE39-7032-D840-98A4-48E053529C59}"/>
              </a:ext>
            </a:extLst>
          </p:cNvPr>
          <p:cNvSpPr txBox="1"/>
          <p:nvPr/>
        </p:nvSpPr>
        <p:spPr>
          <a:xfrm>
            <a:off x="10011159" y="4469709"/>
            <a:ext cx="1634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Benjamins:</a:t>
            </a: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Jiméon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 err="1">
                <a:solidFill>
                  <a:schemeClr val="bg1"/>
                </a:solidFill>
              </a:rPr>
              <a:t>Enric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Jordan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Alexis</a:t>
            </a:r>
          </a:p>
        </p:txBody>
      </p:sp>
    </p:spTree>
    <p:extLst>
      <p:ext uri="{BB962C8B-B14F-4D97-AF65-F5344CB8AC3E}">
        <p14:creationId xmlns:p14="http://schemas.microsoft.com/office/powerpoint/2010/main" val="2182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Avril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ED68B5-71CE-A5BC-9819-1A684E13A6A3}"/>
              </a:ext>
            </a:extLst>
          </p:cNvPr>
          <p:cNvSpPr txBox="1"/>
          <p:nvPr/>
        </p:nvSpPr>
        <p:spPr>
          <a:xfrm>
            <a:off x="1108652" y="2474893"/>
            <a:ext cx="50804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Championnats de France vétérans</a:t>
            </a: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En simple l’aventure s’arrête en sortie de poule</a:t>
            </a: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</a:rPr>
              <a:t>En double mixte et double dames l’aventure se termine en 1/8</a:t>
            </a:r>
          </a:p>
        </p:txBody>
      </p:sp>
      <p:pic>
        <p:nvPicPr>
          <p:cNvPr id="5" name="Image 4" descr="Une image contenant personne, ciel, plein air, Visage humain&#10;&#10;Description générée automatiquement">
            <a:extLst>
              <a:ext uri="{FF2B5EF4-FFF2-40B4-BE49-F238E27FC236}">
                <a16:creationId xmlns:a16="http://schemas.microsoft.com/office/drawing/2014/main" id="{B861686E-B393-43A9-6106-62C03D63C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44" y="1037936"/>
            <a:ext cx="3586595" cy="47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/>
              <a:t>Avril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997FF3-C69B-9835-E51B-1AECC0052B6C}"/>
              </a:ext>
            </a:extLst>
          </p:cNvPr>
          <p:cNvGrpSpPr/>
          <p:nvPr/>
        </p:nvGrpSpPr>
        <p:grpSpPr>
          <a:xfrm>
            <a:off x="6144778" y="716386"/>
            <a:ext cx="5209022" cy="5425228"/>
            <a:chOff x="6656627" y="621703"/>
            <a:chExt cx="5209022" cy="542522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ED68B5-71CE-A5BC-9819-1A684E13A6A3}"/>
                </a:ext>
              </a:extLst>
            </p:cNvPr>
            <p:cNvSpPr txBox="1"/>
            <p:nvPr/>
          </p:nvSpPr>
          <p:spPr>
            <a:xfrm>
              <a:off x="6656627" y="4785047"/>
              <a:ext cx="520902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chemeClr val="accent2"/>
                  </a:solidFill>
                </a:rPr>
                <a:t>Finales par classements régionales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Simon Perd en 1/2 et se qualifie pour les finales par classements nationales</a:t>
              </a:r>
            </a:p>
          </p:txBody>
        </p:sp>
        <p:pic>
          <p:nvPicPr>
            <p:cNvPr id="4" name="Image 3" descr="Une image contenant chaussures, habits, personne, mur&#10;&#10;Description générée automatiquement">
              <a:extLst>
                <a:ext uri="{FF2B5EF4-FFF2-40B4-BE49-F238E27FC236}">
                  <a16:creationId xmlns:a16="http://schemas.microsoft.com/office/drawing/2014/main" id="{881D9CC5-93EA-329D-F64B-9D69CAF8D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628" y="621703"/>
              <a:ext cx="5209021" cy="3906766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E9BA542-0E7B-D618-A7A1-6F272F716DD1}"/>
              </a:ext>
            </a:extLst>
          </p:cNvPr>
          <p:cNvGrpSpPr/>
          <p:nvPr/>
        </p:nvGrpSpPr>
        <p:grpSpPr>
          <a:xfrm>
            <a:off x="1413933" y="1690688"/>
            <a:ext cx="2834641" cy="4594486"/>
            <a:chOff x="1143000" y="1076981"/>
            <a:chExt cx="2834641" cy="459448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309061-5940-41F2-A4C1-63FF3FF2F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t="2197" r="2417" b="2065"/>
            <a:stretch/>
          </p:blipFill>
          <p:spPr>
            <a:xfrm>
              <a:off x="1143000" y="1600201"/>
              <a:ext cx="2834640" cy="407126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C8D2B75-352A-E6FC-8DA0-49B0275143A0}"/>
                </a:ext>
              </a:extLst>
            </p:cNvPr>
            <p:cNvSpPr txBox="1"/>
            <p:nvPr/>
          </p:nvSpPr>
          <p:spPr>
            <a:xfrm>
              <a:off x="1143000" y="1076981"/>
              <a:ext cx="2834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chemeClr val="accent2"/>
                  </a:solidFill>
                </a:rPr>
                <a:t>Tournois des 3P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8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Mai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0ED51-D847-F69B-6379-18CFF6A6A873}"/>
              </a:ext>
            </a:extLst>
          </p:cNvPr>
          <p:cNvGrpSpPr/>
          <p:nvPr/>
        </p:nvGrpSpPr>
        <p:grpSpPr>
          <a:xfrm>
            <a:off x="838200" y="1690688"/>
            <a:ext cx="5257800" cy="4363398"/>
            <a:chOff x="639907" y="2139325"/>
            <a:chExt cx="5257800" cy="4363398"/>
          </a:xfrm>
        </p:grpSpPr>
        <p:pic>
          <p:nvPicPr>
            <p:cNvPr id="6" name="Image 5" descr="Une image contenant texte, personne, habits, Visage humain&#10;&#10;Description générée automatiquement">
              <a:extLst>
                <a:ext uri="{FF2B5EF4-FFF2-40B4-BE49-F238E27FC236}">
                  <a16:creationId xmlns:a16="http://schemas.microsoft.com/office/drawing/2014/main" id="{6DD18673-8280-7997-3024-AADDBF0C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39325"/>
              <a:ext cx="4861214" cy="273218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B84D30F-81A2-6EE8-EF02-26D228811CDF}"/>
                </a:ext>
              </a:extLst>
            </p:cNvPr>
            <p:cNvSpPr txBox="1"/>
            <p:nvPr/>
          </p:nvSpPr>
          <p:spPr>
            <a:xfrm>
              <a:off x="639907" y="4871507"/>
              <a:ext cx="52578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2"/>
                  </a:solidFill>
                </a:rPr>
                <a:t>Circuit Poussins/Benjamins - tour 2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</a:rPr>
                <a:t>Jiméon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Alexis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Jordan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2321EB8-3A08-E842-E714-E766A8196A79}"/>
              </a:ext>
            </a:extLst>
          </p:cNvPr>
          <p:cNvGrpSpPr/>
          <p:nvPr/>
        </p:nvGrpSpPr>
        <p:grpSpPr>
          <a:xfrm>
            <a:off x="7601196" y="618067"/>
            <a:ext cx="3241044" cy="5952606"/>
            <a:chOff x="7601196" y="618067"/>
            <a:chExt cx="3241044" cy="5952606"/>
          </a:xfrm>
        </p:grpSpPr>
        <p:pic>
          <p:nvPicPr>
            <p:cNvPr id="4" name="Image 3" descr="Une image contenant plein air, personne, habits, ciel&#10;&#10;Description générée automatiquement">
              <a:extLst>
                <a:ext uri="{FF2B5EF4-FFF2-40B4-BE49-F238E27FC236}">
                  <a16:creationId xmlns:a16="http://schemas.microsoft.com/office/drawing/2014/main" id="{4C28A14F-251C-B6AE-3159-A3E3DD17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197" y="618067"/>
              <a:ext cx="3241043" cy="432139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8F6553A-1467-71F2-9B6C-C60678B2BCC5}"/>
                </a:ext>
              </a:extLst>
            </p:cNvPr>
            <p:cNvSpPr txBox="1"/>
            <p:nvPr/>
          </p:nvSpPr>
          <p:spPr>
            <a:xfrm>
              <a:off x="7601196" y="4939457"/>
              <a:ext cx="324104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CIC Cadets/Juniors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Mathys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</a:rPr>
                <a:t>Illan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Églantine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0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Mai</a:t>
            </a:r>
          </a:p>
        </p:txBody>
      </p:sp>
      <p:pic>
        <p:nvPicPr>
          <p:cNvPr id="5" name="Image 4" descr="Une image contenant personne, habits, chaussures, homme&#10;&#10;Description générée automatiquement">
            <a:extLst>
              <a:ext uri="{FF2B5EF4-FFF2-40B4-BE49-F238E27FC236}">
                <a16:creationId xmlns:a16="http://schemas.microsoft.com/office/drawing/2014/main" id="{5B73473F-65D1-1D57-CF76-EC1B20BAC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7" b="20404"/>
          <a:stretch/>
        </p:blipFill>
        <p:spPr>
          <a:xfrm>
            <a:off x="6096000" y="243352"/>
            <a:ext cx="4572899" cy="3736332"/>
          </a:xfrm>
          <a:prstGeom prst="rect">
            <a:avLst/>
          </a:prstGeom>
        </p:spPr>
      </p:pic>
      <p:pic>
        <p:nvPicPr>
          <p:cNvPr id="11" name="Image 10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B2653D2F-61A7-CC61-53A2-7F2322170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7" t="32545" r="24291" b="14270"/>
          <a:stretch/>
        </p:blipFill>
        <p:spPr>
          <a:xfrm>
            <a:off x="838200" y="1795461"/>
            <a:ext cx="3151909" cy="4438139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6E07021B-5FB8-83B6-7139-9337E0D80FB1}"/>
              </a:ext>
            </a:extLst>
          </p:cNvPr>
          <p:cNvGrpSpPr/>
          <p:nvPr/>
        </p:nvGrpSpPr>
        <p:grpSpPr>
          <a:xfrm>
            <a:off x="4822511" y="4262407"/>
            <a:ext cx="6287832" cy="1723549"/>
            <a:chOff x="4771711" y="4133932"/>
            <a:chExt cx="6287832" cy="172354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8F6553A-1467-71F2-9B6C-C60678B2BCC5}"/>
                </a:ext>
              </a:extLst>
            </p:cNvPr>
            <p:cNvSpPr txBox="1"/>
            <p:nvPr/>
          </p:nvSpPr>
          <p:spPr>
            <a:xfrm>
              <a:off x="5458178" y="4133932"/>
              <a:ext cx="4914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29400"/>
                  </a:solidFill>
                </a:rPr>
                <a:t>Tournois première licence – T2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8D5C16E-4552-61E4-D0C2-F1D4EBFF2959}"/>
                </a:ext>
              </a:extLst>
            </p:cNvPr>
            <p:cNvGrpSpPr/>
            <p:nvPr/>
          </p:nvGrpSpPr>
          <p:grpSpPr>
            <a:xfrm>
              <a:off x="4771711" y="4657152"/>
              <a:ext cx="6287832" cy="1200329"/>
              <a:chOff x="4500241" y="4657148"/>
              <a:chExt cx="6287832" cy="1200329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BB07CA4-C447-CF36-F441-3400E9DD0347}"/>
                  </a:ext>
                </a:extLst>
              </p:cNvPr>
              <p:cNvSpPr txBox="1"/>
              <p:nvPr/>
            </p:nvSpPr>
            <p:spPr>
              <a:xfrm>
                <a:off x="4500241" y="4657152"/>
                <a:ext cx="1915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2006 à 2008:</a:t>
                </a:r>
              </a:p>
              <a:p>
                <a:r>
                  <a:rPr lang="fr-FR" sz="2400" dirty="0">
                    <a:solidFill>
                      <a:schemeClr val="bg1"/>
                    </a:solidFill>
                  </a:rPr>
                  <a:t>- </a:t>
                </a:r>
                <a:r>
                  <a:rPr lang="fr-FR" sz="2400" dirty="0" err="1">
                    <a:solidFill>
                      <a:schemeClr val="bg1"/>
                    </a:solidFill>
                  </a:rPr>
                  <a:t>Evan</a:t>
                </a:r>
                <a:endParaRPr lang="fr-FR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CE53406-7B6F-82D5-80CC-EEB2F7FFF7FA}"/>
                  </a:ext>
                </a:extLst>
              </p:cNvPr>
              <p:cNvSpPr txBox="1"/>
              <p:nvPr/>
            </p:nvSpPr>
            <p:spPr>
              <a:xfrm>
                <a:off x="6416115" y="4657151"/>
                <a:ext cx="12771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2010:</a:t>
                </a:r>
              </a:p>
              <a:p>
                <a:r>
                  <a:rPr lang="fr-FR" sz="2400" dirty="0">
                    <a:solidFill>
                      <a:schemeClr val="bg1"/>
                    </a:solidFill>
                  </a:rPr>
                  <a:t>- Dorian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3DEB52C-63A2-6B1F-34A9-E8C3D6BC26E0}"/>
                  </a:ext>
                </a:extLst>
              </p:cNvPr>
              <p:cNvSpPr txBox="1"/>
              <p:nvPr/>
            </p:nvSpPr>
            <p:spPr>
              <a:xfrm>
                <a:off x="7693218" y="4657148"/>
                <a:ext cx="1617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2011: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dirty="0">
                    <a:solidFill>
                      <a:schemeClr val="bg1"/>
                    </a:solidFill>
                  </a:rPr>
                  <a:t>Baptiste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dirty="0">
                    <a:solidFill>
                      <a:schemeClr val="bg1"/>
                    </a:solidFill>
                  </a:rPr>
                  <a:t>Adrien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EFCC585-D523-411A-092A-1B7A12FC250B}"/>
                  </a:ext>
                </a:extLst>
              </p:cNvPr>
              <p:cNvSpPr txBox="1"/>
              <p:nvPr/>
            </p:nvSpPr>
            <p:spPr>
              <a:xfrm>
                <a:off x="9310256" y="4657148"/>
                <a:ext cx="14778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2012:</a:t>
                </a:r>
              </a:p>
              <a:p>
                <a:pPr marL="342900" indent="-342900">
                  <a:buFontTx/>
                  <a:buChar char="-"/>
                </a:pPr>
                <a:r>
                  <a:rPr lang="fr-FR" sz="2400" dirty="0" err="1">
                    <a:solidFill>
                      <a:schemeClr val="bg1"/>
                    </a:solidFill>
                  </a:rPr>
                  <a:t>Jiméon</a:t>
                </a:r>
                <a:endParaRPr lang="fr-FR" sz="2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18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8B34E-DF91-89B1-DFFC-0AE98F11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Juin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EDE751D-5757-EE1E-A2F6-753A32A7A996}"/>
              </a:ext>
            </a:extLst>
          </p:cNvPr>
          <p:cNvGrpSpPr/>
          <p:nvPr/>
        </p:nvGrpSpPr>
        <p:grpSpPr>
          <a:xfrm>
            <a:off x="970973" y="1690688"/>
            <a:ext cx="10250053" cy="3856182"/>
            <a:chOff x="1103747" y="1690688"/>
            <a:chExt cx="10250053" cy="3856182"/>
          </a:xfrm>
        </p:grpSpPr>
        <p:pic>
          <p:nvPicPr>
            <p:cNvPr id="4" name="Image 3" descr="Une image contenant personne, habits, plein air, ciel&#10;&#10;Description générée automatiquement">
              <a:extLst>
                <a:ext uri="{FF2B5EF4-FFF2-40B4-BE49-F238E27FC236}">
                  <a16:creationId xmlns:a16="http://schemas.microsoft.com/office/drawing/2014/main" id="{485C7C4E-85B2-B7F8-4A6D-83E6B722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224" y="1690688"/>
              <a:ext cx="5141576" cy="3856182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52C3A75-1064-6569-2A3D-042F5C6B31E4}"/>
                </a:ext>
              </a:extLst>
            </p:cNvPr>
            <p:cNvSpPr txBox="1"/>
            <p:nvPr/>
          </p:nvSpPr>
          <p:spPr>
            <a:xfrm>
              <a:off x="1103747" y="2068995"/>
              <a:ext cx="369685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2"/>
                  </a:solidFill>
                </a:rPr>
                <a:t>Titres de Vendée Jeunes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Antoine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 err="1">
                  <a:solidFill>
                    <a:schemeClr val="bg1"/>
                  </a:solidFill>
                </a:rPr>
                <a:t>Evan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Rachel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Églantine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Baptiste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Florian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Antonin</a:t>
              </a:r>
            </a:p>
            <a:p>
              <a:pPr marL="457200" indent="-457200">
                <a:buFontTx/>
                <a:buChar char="-"/>
              </a:pPr>
              <a:r>
                <a:rPr lang="fr-FR" sz="2400" dirty="0">
                  <a:solidFill>
                    <a:schemeClr val="bg1"/>
                  </a:solidFill>
                </a:rPr>
                <a:t>Adrien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9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331</Words>
  <Application>Microsoft Office PowerPoint</Application>
  <PresentationFormat>Grand écran</PresentationFormat>
  <Paragraphs>114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2023 en photo</vt:lpstr>
      <vt:lpstr>Janvier</vt:lpstr>
      <vt:lpstr>Février</vt:lpstr>
      <vt:lpstr>Avril</vt:lpstr>
      <vt:lpstr>Avril</vt:lpstr>
      <vt:lpstr>Avril</vt:lpstr>
      <vt:lpstr>Mai</vt:lpstr>
      <vt:lpstr>Mai</vt:lpstr>
      <vt:lpstr>Juin</vt:lpstr>
      <vt:lpstr>Juin</vt:lpstr>
      <vt:lpstr>Juillet</vt:lpstr>
      <vt:lpstr>Juillet</vt:lpstr>
      <vt:lpstr>Aout</vt:lpstr>
      <vt:lpstr>Aout</vt:lpstr>
      <vt:lpstr>Septembre</vt:lpstr>
      <vt:lpstr>Octobre</vt:lpstr>
      <vt:lpstr>Novembre</vt:lpstr>
      <vt:lpstr>Décembre</vt:lpstr>
      <vt:lpstr>Décembre</vt:lpstr>
      <vt:lpstr>Championnat jeune</vt:lpstr>
      <vt:lpstr>Championnat sénior</vt:lpstr>
      <vt:lpstr>Et pour 2024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en photo</dc:title>
  <dc:creator>KARCHER Simon</dc:creator>
  <cp:lastModifiedBy>KARCHER Simon</cp:lastModifiedBy>
  <cp:revision>7</cp:revision>
  <dcterms:created xsi:type="dcterms:W3CDTF">2023-12-30T11:02:22Z</dcterms:created>
  <dcterms:modified xsi:type="dcterms:W3CDTF">2024-01-02T19:12:57Z</dcterms:modified>
</cp:coreProperties>
</file>